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Graphique, art&#10;&#10;Description générée automatiquement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91067" y="-87488"/>
            <a:ext cx="4974413" cy="6494727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1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1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Poppins Medium</vt:lpstr>
      <vt:lpstr>Poppins SemiBold</vt:lpstr>
      <vt:lpstr>Calibri</vt:lpstr>
      <vt:lpstr>Poppins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17</cp:revision>
  <dcterms:created xsi:type="dcterms:W3CDTF">2024-03-19T09:27:59Z</dcterms:created>
  <dcterms:modified xsi:type="dcterms:W3CDTF">2024-11-23T22:35:48Z</dcterms:modified>
</cp:coreProperties>
</file>