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46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tretch>
            <a:fillRect/>
          </a:stretch>
        </p:blipFill>
        <p:spPr>
          <a:xfrm>
            <a:off x="10372721" y="598311"/>
            <a:ext cx="1114506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10368506" y="598310"/>
            <a:ext cx="1114508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rgbClr val="0070C0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rgbClr val="0070C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rgbClr val="0070C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rgbClr val="0070C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rgbClr val="0070C0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25</cp:revision>
  <dcterms:created xsi:type="dcterms:W3CDTF">2024-03-19T09:27:59Z</dcterms:created>
  <dcterms:modified xsi:type="dcterms:W3CDTF">2024-11-23T23:27:55Z</dcterms:modified>
</cp:coreProperties>
</file>