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10559B-D9AD-4F2A-BB1F-07AD8054C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8" name="Google Shape;53;p9">
            <a:extLst>
              <a:ext uri="{FF2B5EF4-FFF2-40B4-BE49-F238E27FC236}">
                <a16:creationId xmlns:a16="http://schemas.microsoft.com/office/drawing/2014/main" id="{8C7CA221-D7B5-42B1-A346-A3803B59D9B3}"/>
              </a:ext>
            </a:extLst>
          </p:cNvPr>
          <p:cNvPicPr preferRelativeResize="0"/>
          <p:nvPr userDrawn="1"/>
        </p:nvPicPr>
        <p:blipFill>
          <a:blip r:embed="rId4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rgbClr val="FF0000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rgbClr val="FF0000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rgbClr val="FF0000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rgbClr val="FF000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rgbClr val="FF000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rgbClr val="FF0000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rgbClr val="FF0000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</vt:lpstr>
      <vt:lpstr>Poppins Medium</vt:lpstr>
      <vt:lpstr>Arial</vt:lpstr>
      <vt:lpstr>Poppins SemiBold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25</cp:revision>
  <dcterms:created xsi:type="dcterms:W3CDTF">2024-03-19T09:27:59Z</dcterms:created>
  <dcterms:modified xsi:type="dcterms:W3CDTF">2024-11-25T09:46:34Z</dcterms:modified>
</cp:coreProperties>
</file>