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11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tretch>
            <a:fillRect/>
          </a:stretch>
        </p:blipFill>
        <p:spPr>
          <a:xfrm>
            <a:off x="10372721" y="598311"/>
            <a:ext cx="1114506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0D583-D439-EC0C-EA5F-99FF0D1C3F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06122" y="-107776"/>
            <a:ext cx="4970657" cy="6484502"/>
          </a:xfrm>
          <a:prstGeom prst="rect">
            <a:avLst/>
          </a:prstGeom>
        </p:spPr>
      </p:pic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3"/>
          <a:stretch>
            <a:fillRect/>
          </a:stretch>
        </p:blipFill>
        <p:spPr>
          <a:xfrm>
            <a:off x="10372721" y="598311"/>
            <a:ext cx="1114506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10368506" y="598310"/>
            <a:ext cx="1114508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tx2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tx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chemeClr val="tx2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 Medium</vt:lpstr>
      <vt:lpstr>Poppins SemiBold</vt:lpstr>
      <vt:lpstr>Poppins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28</cp:revision>
  <dcterms:created xsi:type="dcterms:W3CDTF">2024-03-19T09:27:59Z</dcterms:created>
  <dcterms:modified xsi:type="dcterms:W3CDTF">2024-11-23T23:35:12Z</dcterms:modified>
</cp:coreProperties>
</file>