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46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508000" y="-107776"/>
            <a:ext cx="4974413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rcRect/>
          <a:stretch/>
        </p:blipFill>
        <p:spPr>
          <a:xfrm>
            <a:off x="10368438" y="598310"/>
            <a:ext cx="1114644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tx2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 Medium</vt:lpstr>
      <vt:lpstr>Poppins SemiBold</vt:lpstr>
      <vt:lpstr>Poppins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21</cp:revision>
  <dcterms:created xsi:type="dcterms:W3CDTF">2024-03-19T09:27:59Z</dcterms:created>
  <dcterms:modified xsi:type="dcterms:W3CDTF">2024-11-23T23:02:25Z</dcterms:modified>
</cp:coreProperties>
</file>