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 bwMode="black"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06122" y="-107776"/>
            <a:ext cx="4970657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tx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FFFF00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FFFF00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32</cp:revision>
  <dcterms:created xsi:type="dcterms:W3CDTF">2024-03-19T09:27:59Z</dcterms:created>
  <dcterms:modified xsi:type="dcterms:W3CDTF">2024-11-23T23:31:19Z</dcterms:modified>
</cp:coreProperties>
</file>