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6"/>
  </p:notesMasterIdLst>
  <p:sldIdLst>
    <p:sldId id="257" r:id="rId2"/>
    <p:sldId id="256" r:id="rId3"/>
    <p:sldId id="258" r:id="rId4"/>
    <p:sldId id="261" r:id="rId5"/>
  </p:sldIdLst>
  <p:sldSz cx="12192000" cy="6858000"/>
  <p:notesSz cx="6858000" cy="9144000"/>
  <p:embeddedFontLst>
    <p:embeddedFont>
      <p:font typeface="Calibri" panose="020F0502020204030204" pitchFamily="34" charset="0"/>
      <p:regular r:id="rId7"/>
      <p:bold r:id="rId8"/>
      <p:italic r:id="rId9"/>
      <p:boldItalic r:id="rId10"/>
    </p:embeddedFont>
    <p:embeddedFont>
      <p:font typeface="Poppins" panose="00000500000000000000" pitchFamily="2" charset="0"/>
      <p:regular r:id="rId11"/>
      <p:bold r:id="rId12"/>
      <p:italic r:id="rId13"/>
      <p:boldItalic r:id="rId14"/>
    </p:embeddedFont>
    <p:embeddedFont>
      <p:font typeface="Poppins Medium" panose="00000600000000000000" pitchFamily="2" charset="0"/>
      <p:regular r:id="rId15"/>
      <p:italic r:id="rId16"/>
    </p:embeddedFont>
    <p:embeddedFont>
      <p:font typeface="Poppins SemiBold" panose="00000700000000000000" pitchFamily="2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2" roundtripDataSignature="AMtx7mhJolScamy656BToX3QZLzurtFtQ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15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01"/>
    <p:restoredTop sz="94726"/>
  </p:normalViewPr>
  <p:slideViewPr>
    <p:cSldViewPr snapToGrid="0">
      <p:cViewPr varScale="1">
        <p:scale>
          <a:sx n="106" d="100"/>
          <a:sy n="106" d="100"/>
        </p:scale>
        <p:origin x="46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apositive de titre">
  <p:cSld name="Diapositive de titre">
    <p:bg>
      <p:bgRef idx="1001">
        <a:schemeClr val="bg2"/>
      </p:bgRef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15B833F9-8F07-0206-9A27-1BD2AC87BD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57322" y="-93138"/>
            <a:ext cx="4633798" cy="6045051"/>
          </a:xfrm>
          <a:prstGeom prst="rect">
            <a:avLst/>
          </a:prstGeom>
        </p:spPr>
      </p:pic>
      <p:pic>
        <p:nvPicPr>
          <p:cNvPr id="10" name="Google Shape;53;p9">
            <a:extLst>
              <a:ext uri="{FF2B5EF4-FFF2-40B4-BE49-F238E27FC236}">
                <a16:creationId xmlns:a16="http://schemas.microsoft.com/office/drawing/2014/main" id="{A46E0B17-322A-3DBD-1095-54E70BE1535F}"/>
              </a:ext>
            </a:extLst>
          </p:cNvPr>
          <p:cNvPicPr preferRelativeResize="0"/>
          <p:nvPr userDrawn="1"/>
        </p:nvPicPr>
        <p:blipFill>
          <a:blip r:embed="rId3"/>
          <a:stretch>
            <a:fillRect/>
          </a:stretch>
        </p:blipFill>
        <p:spPr>
          <a:xfrm>
            <a:off x="10372721" y="598311"/>
            <a:ext cx="1114506" cy="539612"/>
          </a:xfrm>
          <a:prstGeom prst="rect">
            <a:avLst/>
          </a:prstGeom>
          <a:noFill/>
          <a:ln>
            <a:noFill/>
          </a:ln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re et contenu">
  <p:cSld name="1_Titre et contenu">
    <p:bg>
      <p:bgRef idx="1001">
        <a:schemeClr val="bg2"/>
      </p:bgRef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43;p9">
            <a:extLst>
              <a:ext uri="{FF2B5EF4-FFF2-40B4-BE49-F238E27FC236}">
                <a16:creationId xmlns:a16="http://schemas.microsoft.com/office/drawing/2014/main" id="{95E27890-11D8-0E8C-5BE9-50BF762E9488}"/>
              </a:ext>
            </a:extLst>
          </p:cNvPr>
          <p:cNvSpPr/>
          <p:nvPr userDrawn="1"/>
        </p:nvSpPr>
        <p:spPr>
          <a:xfrm>
            <a:off x="-71562" y="-16053"/>
            <a:ext cx="14975093" cy="694163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8D0D583-D439-EC0C-EA5F-99FF0D1C3FF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506122" y="-107776"/>
            <a:ext cx="4970657" cy="6484502"/>
          </a:xfrm>
          <a:prstGeom prst="rect">
            <a:avLst/>
          </a:prstGeom>
        </p:spPr>
      </p:pic>
      <p:pic>
        <p:nvPicPr>
          <p:cNvPr id="6" name="Google Shape;53;p9">
            <a:extLst>
              <a:ext uri="{FF2B5EF4-FFF2-40B4-BE49-F238E27FC236}">
                <a16:creationId xmlns:a16="http://schemas.microsoft.com/office/drawing/2014/main" id="{840D20BF-1AB3-072C-85AF-996BA9B70D52}"/>
              </a:ext>
            </a:extLst>
          </p:cNvPr>
          <p:cNvPicPr preferRelativeResize="0"/>
          <p:nvPr userDrawn="1"/>
        </p:nvPicPr>
        <p:blipFill>
          <a:blip r:embed="rId3"/>
          <a:stretch>
            <a:fillRect/>
          </a:stretch>
        </p:blipFill>
        <p:spPr>
          <a:xfrm>
            <a:off x="10372721" y="598311"/>
            <a:ext cx="1114506" cy="539612"/>
          </a:xfrm>
          <a:prstGeom prst="rect">
            <a:avLst/>
          </a:prstGeom>
          <a:noFill/>
          <a:ln>
            <a:noFill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userDrawn="1">
  <p:cSld name="Titre et contenu">
    <p:bg>
      <p:bgRef idx="1001">
        <a:schemeClr val="bg1"/>
      </p:bgRef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Google Shape;53;p9"/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x="10368506" y="598310"/>
            <a:ext cx="1114508" cy="53961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83;p3">
            <a:extLst>
              <a:ext uri="{FF2B5EF4-FFF2-40B4-BE49-F238E27FC236}">
                <a16:creationId xmlns:a16="http://schemas.microsoft.com/office/drawing/2014/main" id="{0A1C0DD3-3B5E-9B62-FA4C-98DA7BFB6190}"/>
              </a:ext>
            </a:extLst>
          </p:cNvPr>
          <p:cNvSpPr txBox="1">
            <a:spLocks noGrp="1"/>
          </p:cNvSpPr>
          <p:nvPr>
            <p:ph type="body" idx="10"/>
          </p:nvPr>
        </p:nvSpPr>
        <p:spPr>
          <a:xfrm>
            <a:off x="7513320" y="3094180"/>
            <a:ext cx="3969762" cy="3081711"/>
          </a:xfrm>
          <a:prstGeom prst="rect">
            <a:avLst/>
          </a:prstGeom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1" wrap="square" lIns="0" tIns="0" rIns="0" bIns="0" anchor="t" anchorCtr="0">
            <a:normAutofit/>
          </a:bodyPr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dirty="0"/>
          </a:p>
        </p:txBody>
      </p:sp>
      <p:sp>
        <p:nvSpPr>
          <p:cNvPr id="10" name="Google Shape;83;p3">
            <a:extLst>
              <a:ext uri="{FF2B5EF4-FFF2-40B4-BE49-F238E27FC236}">
                <a16:creationId xmlns:a16="http://schemas.microsoft.com/office/drawing/2014/main" id="{B4F18C3F-F155-137E-26B2-897AF536D245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3073842" y="3094180"/>
            <a:ext cx="3969762" cy="3081711"/>
          </a:xfrm>
          <a:prstGeom prst="rect">
            <a:avLst/>
          </a:prstGeom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1" wrap="square" lIns="0" tIns="0" rIns="0" bIns="0" anchor="t" anchorCtr="0">
            <a:normAutofit/>
          </a:bodyPr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oppins"/>
              <a:buNone/>
              <a:defRPr sz="4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 dirty="0"/>
          </a:p>
        </p:txBody>
      </p:sp>
      <p:sp>
        <p:nvSpPr>
          <p:cNvPr id="7" name="Google Shape;7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8" name="Google Shape;8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68;p1">
            <a:extLst>
              <a:ext uri="{FF2B5EF4-FFF2-40B4-BE49-F238E27FC236}">
                <a16:creationId xmlns:a16="http://schemas.microsoft.com/office/drawing/2014/main" id="{A825933D-7869-B701-3FE5-48A087832783}"/>
              </a:ext>
            </a:extLst>
          </p:cNvPr>
          <p:cNvSpPr txBox="1"/>
          <p:nvPr/>
        </p:nvSpPr>
        <p:spPr>
          <a:xfrm>
            <a:off x="5326456" y="2368990"/>
            <a:ext cx="4849639" cy="193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r>
              <a:rPr lang="fr-FR" sz="6000" b="1" u="none" strike="noStrike" cap="none" dirty="0">
                <a:solidFill>
                  <a:schemeClr val="tx2"/>
                </a:solidFill>
                <a:latin typeface="Poppins" pitchFamily="2" charset="77"/>
                <a:ea typeface="Poppins"/>
                <a:cs typeface="Poppins" pitchFamily="2" charset="77"/>
                <a:sym typeface="Poppins"/>
              </a:rPr>
              <a:t>Titre du docume</a:t>
            </a:r>
            <a:r>
              <a:rPr lang="fr-FR" sz="6000" b="1" dirty="0">
                <a:solidFill>
                  <a:schemeClr val="tx2"/>
                </a:solidFill>
                <a:latin typeface="Poppins" pitchFamily="2" charset="77"/>
                <a:ea typeface="Poppins"/>
                <a:cs typeface="Poppins" pitchFamily="2" charset="77"/>
                <a:sym typeface="Poppins"/>
              </a:rPr>
              <a:t>nt</a:t>
            </a:r>
            <a:endParaRPr b="1" dirty="0">
              <a:solidFill>
                <a:schemeClr val="tx2"/>
              </a:solidFill>
              <a:latin typeface="Poppins" pitchFamily="2" charset="77"/>
              <a:cs typeface="Poppins" pitchFamily="2" charset="77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8;p1">
            <a:extLst>
              <a:ext uri="{FF2B5EF4-FFF2-40B4-BE49-F238E27FC236}">
                <a16:creationId xmlns:a16="http://schemas.microsoft.com/office/drawing/2014/main" id="{611FF579-777E-57F3-F284-7DBED5537138}"/>
              </a:ext>
            </a:extLst>
          </p:cNvPr>
          <p:cNvSpPr txBox="1"/>
          <p:nvPr/>
        </p:nvSpPr>
        <p:spPr>
          <a:xfrm>
            <a:off x="4752591" y="2415756"/>
            <a:ext cx="7017969" cy="2154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r>
              <a:rPr lang="fr-FR" sz="6000" b="1" dirty="0">
                <a:solidFill>
                  <a:srgbClr val="FFC000"/>
                </a:solidFill>
                <a:latin typeface="Poppins" pitchFamily="2" charset="77"/>
                <a:cs typeface="Poppins" pitchFamily="2" charset="77"/>
                <a:sym typeface="Poppins"/>
              </a:rPr>
              <a:t>Titre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r>
              <a:rPr lang="fr-FR" sz="6000" b="1" dirty="0">
                <a:solidFill>
                  <a:srgbClr val="FFC000"/>
                </a:solidFill>
                <a:latin typeface="Poppins" pitchFamily="2" charset="77"/>
                <a:cs typeface="Poppins" pitchFamily="2" charset="77"/>
                <a:sym typeface="Poppins"/>
              </a:rPr>
              <a:t>partie 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endParaRPr b="1" dirty="0">
              <a:solidFill>
                <a:schemeClr val="accent2"/>
              </a:solidFill>
              <a:latin typeface="Poppins" pitchFamily="2" charset="77"/>
              <a:cs typeface="Poppins" pitchFamily="2" charset="77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"/>
          <p:cNvSpPr txBox="1"/>
          <p:nvPr/>
        </p:nvSpPr>
        <p:spPr>
          <a:xfrm>
            <a:off x="791094" y="952624"/>
            <a:ext cx="7409167" cy="1089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Poppins SemiBold"/>
              <a:buNone/>
            </a:pPr>
            <a:r>
              <a:rPr lang="fr-FR" sz="3600" u="none" strike="noStrike" cap="none" dirty="0">
                <a:solidFill>
                  <a:schemeClr val="tx2"/>
                </a:solidFill>
                <a:latin typeface="Poppins Medium" pitchFamily="2" charset="77"/>
                <a:ea typeface="Poppins SemiBold"/>
                <a:cs typeface="Poppins Medium" pitchFamily="2" charset="77"/>
                <a:sym typeface="Poppins SemiBold"/>
              </a:rPr>
              <a:t>Disposition du titre </a:t>
            </a:r>
            <a:br>
              <a:rPr lang="fr-FR" sz="3600" u="none" strike="noStrike" cap="none" dirty="0">
                <a:solidFill>
                  <a:schemeClr val="tx2"/>
                </a:solidFill>
                <a:latin typeface="Poppins Medium" pitchFamily="2" charset="77"/>
                <a:ea typeface="Poppins SemiBold"/>
                <a:cs typeface="Poppins Medium" pitchFamily="2" charset="77"/>
                <a:sym typeface="Poppins SemiBold"/>
              </a:rPr>
            </a:br>
            <a:r>
              <a:rPr lang="fr-FR" sz="3600" u="none" strike="noStrike" cap="none" dirty="0">
                <a:solidFill>
                  <a:schemeClr val="tx2"/>
                </a:solidFill>
                <a:latin typeface="Poppins Medium" pitchFamily="2" charset="77"/>
                <a:ea typeface="Poppins SemiBold"/>
                <a:cs typeface="Poppins Medium" pitchFamily="2" charset="77"/>
                <a:sym typeface="Poppins SemiBold"/>
              </a:rPr>
              <a:t>et du contenu</a:t>
            </a:r>
            <a:endParaRPr sz="3600" dirty="0">
              <a:solidFill>
                <a:schemeClr val="tx2"/>
              </a:solidFill>
              <a:latin typeface="Poppins Medium" pitchFamily="2" charset="77"/>
              <a:cs typeface="Poppins Medium" pitchFamily="2" charset="77"/>
            </a:endParaRPr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5F7C8233-FAB7-A158-7C3D-6017048C2599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pPr marL="50800" indent="0">
              <a:buNone/>
            </a:pPr>
            <a:r>
              <a:rPr lang="fr-FR" dirty="0"/>
              <a:t>Cliquez pour ajouter du texte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C90635BA-4197-4E4E-F6F0-D245A1E6929E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pPr marL="50800" indent="0">
              <a:buNone/>
            </a:pPr>
            <a:r>
              <a:rPr lang="fr-FR" dirty="0"/>
              <a:t>Cliquez pour ajouter du texte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97F089A5-7B4C-4951-A1CD-A0D2FA4002D2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pPr marL="50800" indent="0">
              <a:buNone/>
            </a:pP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4C7DC4F-F816-4BB7-AC28-C41B295A52FF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pPr marL="5080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0104477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Paris 8">
      <a:dk1>
        <a:srgbClr val="AE194F"/>
      </a:dk1>
      <a:lt1>
        <a:srgbClr val="FFFFFF"/>
      </a:lt1>
      <a:dk2>
        <a:srgbClr val="1C1F1D"/>
      </a:dk2>
      <a:lt2>
        <a:srgbClr val="FFFFFF"/>
      </a:lt2>
      <a:accent1>
        <a:srgbClr val="F6C9CF"/>
      </a:accent1>
      <a:accent2>
        <a:srgbClr val="E3131C"/>
      </a:accent2>
      <a:accent3>
        <a:srgbClr val="AE194F"/>
      </a:accent3>
      <a:accent4>
        <a:srgbClr val="7B206B"/>
      </a:accent4>
      <a:accent5>
        <a:srgbClr val="75151F"/>
      </a:accent5>
      <a:accent6>
        <a:srgbClr val="FFFFFF"/>
      </a:accent6>
      <a:hlink>
        <a:srgbClr val="E3131C"/>
      </a:hlink>
      <a:folHlink>
        <a:srgbClr val="9D9D9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577</TotalTime>
  <Words>19</Words>
  <Application>Microsoft Office PowerPoint</Application>
  <PresentationFormat>Grand écran</PresentationFormat>
  <Paragraphs>6</Paragraphs>
  <Slides>4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Poppins Medium</vt:lpstr>
      <vt:lpstr>Poppins SemiBold</vt:lpstr>
      <vt:lpstr>Poppins</vt:lpstr>
      <vt:lpstr>Arial</vt:lpstr>
      <vt:lpstr>Calibri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Flavie Jigorel</dc:creator>
  <cp:lastModifiedBy>Marion MAINFRAY</cp:lastModifiedBy>
  <cp:revision>31</cp:revision>
  <dcterms:created xsi:type="dcterms:W3CDTF">2024-03-19T09:27:59Z</dcterms:created>
  <dcterms:modified xsi:type="dcterms:W3CDTF">2024-11-23T23:33:02Z</dcterms:modified>
</cp:coreProperties>
</file>