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B050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B050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rgbClr val="00B05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rgbClr val="00B05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rgbClr val="00B05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rgbClr val="00B050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26</cp:revision>
  <dcterms:created xsi:type="dcterms:W3CDTF">2024-03-19T09:27:59Z</dcterms:created>
  <dcterms:modified xsi:type="dcterms:W3CDTF">2024-11-23T23:34:20Z</dcterms:modified>
</cp:coreProperties>
</file>